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7997a35691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7997a3569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7997a35691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7997a35691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7997a35691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7997a35691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7997a35691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7997a35691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7997a35691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7997a35691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7997a35691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7997a35691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7997a35691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7997a35691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9560125" y="4187800"/>
            <a:ext cx="5517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6C4EB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Making the most of our time together</a:t>
            </a:r>
            <a:endParaRPr b="1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Use this space to listen, stay curious and test assumptions.</a:t>
            </a:r>
            <a:endParaRPr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Engage with tolerance, understanding and appreciation of difference and mutual respect.</a:t>
            </a:r>
            <a:endParaRPr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Push yourself and encourage others to engage productively.</a:t>
            </a:r>
            <a:endParaRPr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Participate actively. Be off all other work and phone.</a:t>
            </a:r>
            <a:endParaRPr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Take space. Give space.</a:t>
            </a:r>
            <a:endParaRPr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oboto"/>
              <a:buChar char="●"/>
            </a:pPr>
            <a:r>
              <a:rPr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Give grace to those that cannot fully abide by these norms.</a:t>
            </a:r>
            <a:endParaRPr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0" y="4279125"/>
            <a:ext cx="9144000" cy="885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6599" y="4399150"/>
            <a:ext cx="1959700" cy="64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07702" y="3995865"/>
            <a:ext cx="1878826" cy="1451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6C4EB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733200" y="934925"/>
            <a:ext cx="7677600" cy="222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Question 1:</a:t>
            </a:r>
            <a:br>
              <a:rPr b="1"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</a:br>
            <a:endParaRPr b="1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In what ways are you seeing the demographics of our community change  and what does that mean to you?</a:t>
            </a:r>
            <a:endParaRPr b="1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9" name="Google Shape;69;p15"/>
          <p:cNvSpPr/>
          <p:nvPr/>
        </p:nvSpPr>
        <p:spPr>
          <a:xfrm>
            <a:off x="0" y="4279125"/>
            <a:ext cx="9144000" cy="885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6599" y="4399150"/>
            <a:ext cx="1959700" cy="64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07702" y="3995865"/>
            <a:ext cx="1878826" cy="1451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6C4EB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1078050" y="991950"/>
            <a:ext cx="6987900" cy="163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Question 2:</a:t>
            </a:r>
            <a:br>
              <a:rPr b="1"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</a:br>
            <a:br>
              <a:rPr b="1"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1"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How might immigration impact the future  of our community?</a:t>
            </a:r>
            <a:endParaRPr b="1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7" name="Google Shape;77;p16"/>
          <p:cNvSpPr/>
          <p:nvPr/>
        </p:nvSpPr>
        <p:spPr>
          <a:xfrm>
            <a:off x="0" y="4279125"/>
            <a:ext cx="9144000" cy="885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6599" y="4399150"/>
            <a:ext cx="1959700" cy="64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07702" y="3995865"/>
            <a:ext cx="1878826" cy="1451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6C4EB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1078050" y="1144350"/>
            <a:ext cx="6987900" cy="163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Question 3: </a:t>
            </a:r>
            <a:br>
              <a:rPr b="1"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</a:br>
            <a:br>
              <a:rPr b="1"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1"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What values do you believe should unite us as Americans?</a:t>
            </a:r>
            <a:endParaRPr b="1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85;p17"/>
          <p:cNvSpPr/>
          <p:nvPr/>
        </p:nvSpPr>
        <p:spPr>
          <a:xfrm>
            <a:off x="0" y="4279125"/>
            <a:ext cx="9144000" cy="885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6599" y="4399150"/>
            <a:ext cx="1959700" cy="64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07702" y="3995865"/>
            <a:ext cx="1878826" cy="1451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6C4EB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1078050" y="1220550"/>
            <a:ext cx="7351800" cy="163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Question 4:</a:t>
            </a:r>
            <a:br>
              <a:rPr b="1"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</a:br>
            <a:br>
              <a:rPr b="1"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1"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What should our community be doing to be both welcoming, cohesive and connected?</a:t>
            </a:r>
            <a:endParaRPr b="1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8"/>
          <p:cNvSpPr/>
          <p:nvPr/>
        </p:nvSpPr>
        <p:spPr>
          <a:xfrm>
            <a:off x="0" y="4279125"/>
            <a:ext cx="9144000" cy="885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6599" y="4399150"/>
            <a:ext cx="1959700" cy="64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07702" y="3995865"/>
            <a:ext cx="1878826" cy="1451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6C4EB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1078050" y="839550"/>
            <a:ext cx="6987900" cy="265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Question 5:</a:t>
            </a:r>
            <a:br>
              <a:rPr b="1"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</a:br>
            <a:br>
              <a:rPr b="1"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1" lang="en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Based on what you’ve heard, what statement do you want to make on this topic to share with the rest of Kansas? How should our community navigate changes and thrive?</a:t>
            </a:r>
            <a:endParaRPr b="1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" name="Google Shape;101;p19"/>
          <p:cNvSpPr/>
          <p:nvPr/>
        </p:nvSpPr>
        <p:spPr>
          <a:xfrm>
            <a:off x="0" y="4279125"/>
            <a:ext cx="9144000" cy="885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Google Shape;10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6599" y="4399150"/>
            <a:ext cx="1959700" cy="64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07702" y="3995865"/>
            <a:ext cx="1878826" cy="1451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6C4EB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1197750" y="1239700"/>
            <a:ext cx="6748500" cy="236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Thanks for participating in today’s Journal Talk!</a:t>
            </a:r>
            <a:endParaRPr b="1" sz="22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Community statements will be shared back with the KLC Journal and published in the future. </a:t>
            </a:r>
            <a:br>
              <a:rPr b="1" lang="en" sz="2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</a:br>
            <a:br>
              <a:rPr b="1" lang="en" sz="2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</a:br>
            <a:endParaRPr b="1" sz="22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9" name="Google Shape;109;p20"/>
          <p:cNvSpPr/>
          <p:nvPr/>
        </p:nvSpPr>
        <p:spPr>
          <a:xfrm>
            <a:off x="0" y="4279125"/>
            <a:ext cx="9144000" cy="885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0" name="Google Shape;11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6599" y="4399150"/>
            <a:ext cx="1959700" cy="64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07702" y="3995865"/>
            <a:ext cx="1878826" cy="1451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